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4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5" r:id="rId3"/>
    <p:sldId id="257" r:id="rId4"/>
    <p:sldId id="268" r:id="rId5"/>
    <p:sldId id="269" r:id="rId6"/>
    <p:sldId id="271" r:id="rId7"/>
    <p:sldId id="267" r:id="rId8"/>
    <p:sldId id="270" r:id="rId9"/>
    <p:sldId id="272" r:id="rId10"/>
    <p:sldId id="273" r:id="rId11"/>
    <p:sldId id="274" r:id="rId12"/>
    <p:sldId id="276" r:id="rId13"/>
    <p:sldId id="27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 autoAdjust="0"/>
  </p:normalViewPr>
  <p:slideViewPr>
    <p:cSldViewPr snapToGrid="0">
      <p:cViewPr varScale="1">
        <p:scale>
          <a:sx n="95" d="100"/>
          <a:sy n="95" d="100"/>
        </p:scale>
        <p:origin x="163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02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46BE3A-4CEA-4D14-BB05-72F1D842E775}" type="doc">
      <dgm:prSet loTypeId="urn:microsoft.com/office/officeart/2005/8/layout/radial3" loCatId="cycle" qsTypeId="urn:microsoft.com/office/officeart/2005/8/quickstyle/simple3" qsCatId="simple" csTypeId="urn:microsoft.com/office/officeart/2005/8/colors/colorful2" csCatId="colorful" phldr="1"/>
      <dgm:spPr/>
      <dgm:t>
        <a:bodyPr rtlCol="0"/>
        <a:lstStyle/>
        <a:p>
          <a:pPr rtl="0"/>
          <a:endParaRPr lang="en-US"/>
        </a:p>
      </dgm:t>
    </dgm:pt>
    <dgm:pt modelId="{7B44C618-80F0-432C-B8EA-DBB6444C6BC3}">
      <dgm:prSet phldrT="[Text]"/>
      <dgm:spPr/>
      <dgm:t>
        <a:bodyPr rtlCol="0"/>
        <a:lstStyle/>
        <a:p>
          <a:pPr rtl="0"/>
          <a:r>
            <a:rPr lang="sl-SI" noProof="0" dirty="0"/>
            <a:t>PersonaAnimal</a:t>
          </a:r>
        </a:p>
      </dgm:t>
      <dgm:extLst>
        <a:ext uri="{E40237B7-FDA0-4F09-8148-C483321AD2D9}">
          <dgm14:cNvPr xmlns:dgm14="http://schemas.microsoft.com/office/drawing/2010/diagram" id="0" name="" title="Task description"/>
        </a:ext>
      </dgm:extLst>
    </dgm:pt>
    <dgm:pt modelId="{99B9437D-CFC8-4B39-8D2F-D89874FE6A07}" type="parTrans" cxnId="{ADC5C8DB-96BD-4664-8E49-55E7DB8AC26A}">
      <dgm:prSet/>
      <dgm:spPr/>
      <dgm:t>
        <a:bodyPr rtlCol="0"/>
        <a:lstStyle/>
        <a:p>
          <a:pPr rtl="0"/>
          <a:endParaRPr lang="en-US"/>
        </a:p>
      </dgm:t>
    </dgm:pt>
    <dgm:pt modelId="{0C4F743D-34CE-4BDD-B956-A8BD75ECFBE7}" type="sibTrans" cxnId="{ADC5C8DB-96BD-4664-8E49-55E7DB8AC26A}">
      <dgm:prSet/>
      <dgm:spPr/>
      <dgm:t>
        <a:bodyPr rtlCol="0"/>
        <a:lstStyle/>
        <a:p>
          <a:pPr rtl="0"/>
          <a:endParaRPr lang="en-US"/>
        </a:p>
      </dgm:t>
    </dgm:pt>
    <dgm:pt modelId="{8A33BA85-A636-4540-8371-5246FFE1C877}">
      <dgm:prSet phldrT="[Text]"/>
      <dgm:spPr/>
      <dgm:t>
        <a:bodyPr rtlCol="0"/>
        <a:lstStyle/>
        <a:p>
          <a:pPr rtl="0"/>
          <a:r>
            <a:rPr lang="sl-SI" noProof="0" dirty="0"/>
            <a:t>Psihologija</a:t>
          </a:r>
        </a:p>
      </dgm:t>
      <dgm:extLst>
        <a:ext uri="{E40237B7-FDA0-4F09-8148-C483321AD2D9}">
          <dgm14:cNvPr xmlns:dgm14="http://schemas.microsoft.com/office/drawing/2010/diagram" id="0" name="" title="Group 1"/>
        </a:ext>
      </dgm:extLst>
    </dgm:pt>
    <dgm:pt modelId="{80BE666F-BCF6-4292-A024-9FE0A58FDFA2}" type="parTrans" cxnId="{FE675139-7E53-4CDF-AE92-FC9FB32AF926}">
      <dgm:prSet/>
      <dgm:spPr/>
      <dgm:t>
        <a:bodyPr rtlCol="0"/>
        <a:lstStyle/>
        <a:p>
          <a:pPr rtl="0"/>
          <a:endParaRPr lang="en-US"/>
        </a:p>
      </dgm:t>
    </dgm:pt>
    <dgm:pt modelId="{91895FD4-2F79-4584-83EC-99800EFE631B}" type="sibTrans" cxnId="{FE675139-7E53-4CDF-AE92-FC9FB32AF926}">
      <dgm:prSet/>
      <dgm:spPr/>
      <dgm:t>
        <a:bodyPr rtlCol="0"/>
        <a:lstStyle/>
        <a:p>
          <a:pPr rtl="0"/>
          <a:endParaRPr lang="en-US"/>
        </a:p>
      </dgm:t>
    </dgm:pt>
    <dgm:pt modelId="{362D6A0E-773E-4E7D-9364-40FDE87F2BE0}">
      <dgm:prSet phldrT="[Text]"/>
      <dgm:spPr/>
      <dgm:t>
        <a:bodyPr rtlCol="0"/>
        <a:lstStyle/>
        <a:p>
          <a:pPr rtl="0"/>
          <a:r>
            <a:rPr lang="sl-SI" noProof="0" dirty="0"/>
            <a:t>Tehnologija</a:t>
          </a:r>
        </a:p>
      </dgm:t>
      <dgm:extLst>
        <a:ext uri="{E40237B7-FDA0-4F09-8148-C483321AD2D9}">
          <dgm14:cNvPr xmlns:dgm14="http://schemas.microsoft.com/office/drawing/2010/diagram" id="0" name="" title="Group 2"/>
        </a:ext>
      </dgm:extLst>
    </dgm:pt>
    <dgm:pt modelId="{85E0603D-BFBD-4148-92AB-BFB8D40D3BA4}" type="parTrans" cxnId="{72D8EEA1-DACB-4AA5-BD4F-321FE51B8776}">
      <dgm:prSet/>
      <dgm:spPr/>
      <dgm:t>
        <a:bodyPr rtlCol="0"/>
        <a:lstStyle/>
        <a:p>
          <a:pPr rtl="0"/>
          <a:endParaRPr lang="en-US"/>
        </a:p>
      </dgm:t>
    </dgm:pt>
    <dgm:pt modelId="{8461864B-9B28-4D6E-9DD5-34E846F1F41C}" type="sibTrans" cxnId="{72D8EEA1-DACB-4AA5-BD4F-321FE51B8776}">
      <dgm:prSet/>
      <dgm:spPr/>
      <dgm:t>
        <a:bodyPr rtlCol="0"/>
        <a:lstStyle/>
        <a:p>
          <a:pPr rtl="0"/>
          <a:endParaRPr lang="en-US"/>
        </a:p>
      </dgm:t>
    </dgm:pt>
    <dgm:pt modelId="{AC768ACE-0052-40A8-AF90-C9BAE2ECD6B7}">
      <dgm:prSet phldrT="[Text]"/>
      <dgm:spPr/>
      <dgm:t>
        <a:bodyPr rtlCol="0"/>
        <a:lstStyle/>
        <a:p>
          <a:pPr rtl="0"/>
          <a:r>
            <a:rPr lang="sl-SI" noProof="0" dirty="0"/>
            <a:t>Preprostost</a:t>
          </a:r>
        </a:p>
      </dgm:t>
      <dgm:extLst>
        <a:ext uri="{E40237B7-FDA0-4F09-8148-C483321AD2D9}">
          <dgm14:cNvPr xmlns:dgm14="http://schemas.microsoft.com/office/drawing/2010/diagram" id="0" name="" title="Group 3"/>
        </a:ext>
      </dgm:extLst>
    </dgm:pt>
    <dgm:pt modelId="{4FDD42E2-922C-4F6C-8CEB-3470DEA6D6CB}" type="parTrans" cxnId="{7B5C1A1C-E3FA-465A-AD95-A609E0CF28E1}">
      <dgm:prSet/>
      <dgm:spPr/>
      <dgm:t>
        <a:bodyPr rtlCol="0"/>
        <a:lstStyle/>
        <a:p>
          <a:pPr rtl="0"/>
          <a:endParaRPr lang="en-US"/>
        </a:p>
      </dgm:t>
    </dgm:pt>
    <dgm:pt modelId="{19446A0A-AAD4-49FF-8953-24C84DD68547}" type="sibTrans" cxnId="{7B5C1A1C-E3FA-465A-AD95-A609E0CF28E1}">
      <dgm:prSet/>
      <dgm:spPr/>
      <dgm:t>
        <a:bodyPr rtlCol="0"/>
        <a:lstStyle/>
        <a:p>
          <a:pPr rtl="0"/>
          <a:endParaRPr lang="en-US"/>
        </a:p>
      </dgm:t>
    </dgm:pt>
    <dgm:pt modelId="{865C2EE7-7EE5-486F-A33A-5087EF8DC4AC}">
      <dgm:prSet phldrT="[Text]"/>
      <dgm:spPr/>
      <dgm:t>
        <a:bodyPr rtlCol="0"/>
        <a:lstStyle/>
        <a:p>
          <a:pPr rtl="0"/>
          <a:r>
            <a:rPr lang="sl-SI" noProof="0" dirty="0"/>
            <a:t>Interaktivnost</a:t>
          </a:r>
        </a:p>
      </dgm:t>
      <dgm:extLst>
        <a:ext uri="{E40237B7-FDA0-4F09-8148-C483321AD2D9}">
          <dgm14:cNvPr xmlns:dgm14="http://schemas.microsoft.com/office/drawing/2010/diagram" id="0" name="" title="Group 4"/>
        </a:ext>
      </dgm:extLst>
    </dgm:pt>
    <dgm:pt modelId="{487C535E-AEBC-4414-BEB6-A24EE86150BD}" type="parTrans" cxnId="{2FFEBC24-0D62-4BC4-B03B-E18D37ED5A56}">
      <dgm:prSet/>
      <dgm:spPr/>
      <dgm:t>
        <a:bodyPr rtlCol="0"/>
        <a:lstStyle/>
        <a:p>
          <a:pPr rtl="0"/>
          <a:endParaRPr lang="en-US"/>
        </a:p>
      </dgm:t>
    </dgm:pt>
    <dgm:pt modelId="{3CFA33D2-B4E7-43C8-AEC2-F33D6D3AF23E}" type="sibTrans" cxnId="{2FFEBC24-0D62-4BC4-B03B-E18D37ED5A56}">
      <dgm:prSet/>
      <dgm:spPr/>
      <dgm:t>
        <a:bodyPr rtlCol="0"/>
        <a:lstStyle/>
        <a:p>
          <a:pPr rtl="0"/>
          <a:endParaRPr lang="en-US"/>
        </a:p>
      </dgm:t>
    </dgm:pt>
    <dgm:pt modelId="{EFD0DB50-3766-47FC-853F-17772718CD39}">
      <dgm:prSet phldrT="[Text]"/>
      <dgm:spPr/>
      <dgm:t>
        <a:bodyPr rtlCol="0"/>
        <a:lstStyle/>
        <a:p>
          <a:pPr rtl="0"/>
          <a:r>
            <a:rPr lang="sl-SI" noProof="0" dirty="0"/>
            <a:t>Analiza</a:t>
          </a:r>
        </a:p>
      </dgm:t>
      <dgm:extLst>
        <a:ext uri="{E40237B7-FDA0-4F09-8148-C483321AD2D9}">
          <dgm14:cNvPr xmlns:dgm14="http://schemas.microsoft.com/office/drawing/2010/diagram" id="0" name="" title="Group 4"/>
        </a:ext>
      </dgm:extLst>
    </dgm:pt>
    <dgm:pt modelId="{342BB93C-2348-4A74-8EDB-07EE8FD6A74D}" type="parTrans" cxnId="{3BF2838E-F0DD-497C-98B3-FA17EF1D35F8}">
      <dgm:prSet/>
      <dgm:spPr/>
      <dgm:t>
        <a:bodyPr/>
        <a:lstStyle/>
        <a:p>
          <a:endParaRPr lang="sl-SI"/>
        </a:p>
      </dgm:t>
    </dgm:pt>
    <dgm:pt modelId="{F94DF878-9586-4475-8AA4-576E5BFD0D6D}" type="sibTrans" cxnId="{3BF2838E-F0DD-497C-98B3-FA17EF1D35F8}">
      <dgm:prSet/>
      <dgm:spPr/>
      <dgm:t>
        <a:bodyPr/>
        <a:lstStyle/>
        <a:p>
          <a:endParaRPr lang="sl-SI"/>
        </a:p>
      </dgm:t>
    </dgm:pt>
    <dgm:pt modelId="{5FC5BF31-9729-4CB7-9B0E-68C59794FAD2}" type="pres">
      <dgm:prSet presAssocID="{A646BE3A-4CEA-4D14-BB05-72F1D842E775}" presName="composite" presStyleCnt="0">
        <dgm:presLayoutVars>
          <dgm:chMax val="1"/>
          <dgm:dir/>
          <dgm:resizeHandles val="exact"/>
        </dgm:presLayoutVars>
      </dgm:prSet>
      <dgm:spPr/>
    </dgm:pt>
    <dgm:pt modelId="{8F029873-3658-4FDE-9558-CE533E3A6E80}" type="pres">
      <dgm:prSet presAssocID="{A646BE3A-4CEA-4D14-BB05-72F1D842E775}" presName="radial" presStyleCnt="0">
        <dgm:presLayoutVars>
          <dgm:animLvl val="ctr"/>
        </dgm:presLayoutVars>
      </dgm:prSet>
      <dgm:spPr/>
    </dgm:pt>
    <dgm:pt modelId="{B19C361B-451A-42CB-A70E-C3E7878B92ED}" type="pres">
      <dgm:prSet presAssocID="{7B44C618-80F0-432C-B8EA-DBB6444C6BC3}" presName="centerShape" presStyleLbl="vennNode1" presStyleIdx="0" presStyleCnt="6" custScaleX="102506" custScaleY="105546"/>
      <dgm:spPr/>
    </dgm:pt>
    <dgm:pt modelId="{BCE5AA59-1127-4126-BCB7-45E3F5D36D15}" type="pres">
      <dgm:prSet presAssocID="{8A33BA85-A636-4540-8371-5246FFE1C877}" presName="node" presStyleLbl="vennNode1" presStyleIdx="1" presStyleCnt="6">
        <dgm:presLayoutVars>
          <dgm:bulletEnabled val="1"/>
        </dgm:presLayoutVars>
      </dgm:prSet>
      <dgm:spPr/>
    </dgm:pt>
    <dgm:pt modelId="{BC0EF430-0C1A-4017-A06D-F13DC8A78677}" type="pres">
      <dgm:prSet presAssocID="{362D6A0E-773E-4E7D-9364-40FDE87F2BE0}" presName="node" presStyleLbl="vennNode1" presStyleIdx="2" presStyleCnt="6">
        <dgm:presLayoutVars>
          <dgm:bulletEnabled val="1"/>
        </dgm:presLayoutVars>
      </dgm:prSet>
      <dgm:spPr/>
    </dgm:pt>
    <dgm:pt modelId="{10F799F5-15D5-42B6-A966-5A92F27AC727}" type="pres">
      <dgm:prSet presAssocID="{AC768ACE-0052-40A8-AF90-C9BAE2ECD6B7}" presName="node" presStyleLbl="vennNode1" presStyleIdx="3" presStyleCnt="6">
        <dgm:presLayoutVars>
          <dgm:bulletEnabled val="1"/>
        </dgm:presLayoutVars>
      </dgm:prSet>
      <dgm:spPr/>
    </dgm:pt>
    <dgm:pt modelId="{42827A21-73B5-46F2-B53E-D50933D7F2A5}" type="pres">
      <dgm:prSet presAssocID="{865C2EE7-7EE5-486F-A33A-5087EF8DC4AC}" presName="node" presStyleLbl="vennNode1" presStyleIdx="4" presStyleCnt="6">
        <dgm:presLayoutVars>
          <dgm:bulletEnabled val="1"/>
        </dgm:presLayoutVars>
      </dgm:prSet>
      <dgm:spPr/>
    </dgm:pt>
    <dgm:pt modelId="{59438E36-7F1B-4DAD-B26D-1B316320345D}" type="pres">
      <dgm:prSet presAssocID="{EFD0DB50-3766-47FC-853F-17772718CD39}" presName="node" presStyleLbl="vennNode1" presStyleIdx="5" presStyleCnt="6">
        <dgm:presLayoutVars>
          <dgm:bulletEnabled val="1"/>
        </dgm:presLayoutVars>
      </dgm:prSet>
      <dgm:spPr/>
    </dgm:pt>
  </dgm:ptLst>
  <dgm:cxnLst>
    <dgm:cxn modelId="{7B5C1A1C-E3FA-465A-AD95-A609E0CF28E1}" srcId="{7B44C618-80F0-432C-B8EA-DBB6444C6BC3}" destId="{AC768ACE-0052-40A8-AF90-C9BAE2ECD6B7}" srcOrd="2" destOrd="0" parTransId="{4FDD42E2-922C-4F6C-8CEB-3470DEA6D6CB}" sibTransId="{19446A0A-AAD4-49FF-8953-24C84DD68547}"/>
    <dgm:cxn modelId="{2FFEBC24-0D62-4BC4-B03B-E18D37ED5A56}" srcId="{7B44C618-80F0-432C-B8EA-DBB6444C6BC3}" destId="{865C2EE7-7EE5-486F-A33A-5087EF8DC4AC}" srcOrd="3" destOrd="0" parTransId="{487C535E-AEBC-4414-BEB6-A24EE86150BD}" sibTransId="{3CFA33D2-B4E7-43C8-AEC2-F33D6D3AF23E}"/>
    <dgm:cxn modelId="{4F8A152B-CA26-43F1-8ADE-1A4BDEF4CC17}" type="presOf" srcId="{EFD0DB50-3766-47FC-853F-17772718CD39}" destId="{59438E36-7F1B-4DAD-B26D-1B316320345D}" srcOrd="0" destOrd="0" presId="urn:microsoft.com/office/officeart/2005/8/layout/radial3"/>
    <dgm:cxn modelId="{0F561F2C-26C5-416D-AD77-5CFEAAF240E8}" type="presOf" srcId="{A646BE3A-4CEA-4D14-BB05-72F1D842E775}" destId="{5FC5BF31-9729-4CB7-9B0E-68C59794FAD2}" srcOrd="0" destOrd="0" presId="urn:microsoft.com/office/officeart/2005/8/layout/radial3"/>
    <dgm:cxn modelId="{FE675139-7E53-4CDF-AE92-FC9FB32AF926}" srcId="{7B44C618-80F0-432C-B8EA-DBB6444C6BC3}" destId="{8A33BA85-A636-4540-8371-5246FFE1C877}" srcOrd="0" destOrd="0" parTransId="{80BE666F-BCF6-4292-A024-9FE0A58FDFA2}" sibTransId="{91895FD4-2F79-4584-83EC-99800EFE631B}"/>
    <dgm:cxn modelId="{2E15138B-DDD3-4D01-AF88-F0FED32B2D9C}" type="presOf" srcId="{865C2EE7-7EE5-486F-A33A-5087EF8DC4AC}" destId="{42827A21-73B5-46F2-B53E-D50933D7F2A5}" srcOrd="0" destOrd="0" presId="urn:microsoft.com/office/officeart/2005/8/layout/radial3"/>
    <dgm:cxn modelId="{3BF2838E-F0DD-497C-98B3-FA17EF1D35F8}" srcId="{7B44C618-80F0-432C-B8EA-DBB6444C6BC3}" destId="{EFD0DB50-3766-47FC-853F-17772718CD39}" srcOrd="4" destOrd="0" parTransId="{342BB93C-2348-4A74-8EDB-07EE8FD6A74D}" sibTransId="{F94DF878-9586-4475-8AA4-576E5BFD0D6D}"/>
    <dgm:cxn modelId="{10F9169E-44BD-4C7E-8BB7-5727F2D3AE21}" type="presOf" srcId="{AC768ACE-0052-40A8-AF90-C9BAE2ECD6B7}" destId="{10F799F5-15D5-42B6-A966-5A92F27AC727}" srcOrd="0" destOrd="0" presId="urn:microsoft.com/office/officeart/2005/8/layout/radial3"/>
    <dgm:cxn modelId="{72D8EEA1-DACB-4AA5-BD4F-321FE51B8776}" srcId="{7B44C618-80F0-432C-B8EA-DBB6444C6BC3}" destId="{362D6A0E-773E-4E7D-9364-40FDE87F2BE0}" srcOrd="1" destOrd="0" parTransId="{85E0603D-BFBD-4148-92AB-BFB8D40D3BA4}" sibTransId="{8461864B-9B28-4D6E-9DD5-34E846F1F41C}"/>
    <dgm:cxn modelId="{C4CD38BC-1222-4C44-BBF1-EEE5A3DE4D2C}" type="presOf" srcId="{7B44C618-80F0-432C-B8EA-DBB6444C6BC3}" destId="{B19C361B-451A-42CB-A70E-C3E7878B92ED}" srcOrd="0" destOrd="0" presId="urn:microsoft.com/office/officeart/2005/8/layout/radial3"/>
    <dgm:cxn modelId="{B68F87BC-EDC8-4EC2-9217-8F5FD9BC75C6}" type="presOf" srcId="{8A33BA85-A636-4540-8371-5246FFE1C877}" destId="{BCE5AA59-1127-4126-BCB7-45E3F5D36D15}" srcOrd="0" destOrd="0" presId="urn:microsoft.com/office/officeart/2005/8/layout/radial3"/>
    <dgm:cxn modelId="{ADC5C8DB-96BD-4664-8E49-55E7DB8AC26A}" srcId="{A646BE3A-4CEA-4D14-BB05-72F1D842E775}" destId="{7B44C618-80F0-432C-B8EA-DBB6444C6BC3}" srcOrd="0" destOrd="0" parTransId="{99B9437D-CFC8-4B39-8D2F-D89874FE6A07}" sibTransId="{0C4F743D-34CE-4BDD-B956-A8BD75ECFBE7}"/>
    <dgm:cxn modelId="{707D94E6-F9E0-4EE1-8DBE-596EB2F449B9}" type="presOf" srcId="{362D6A0E-773E-4E7D-9364-40FDE87F2BE0}" destId="{BC0EF430-0C1A-4017-A06D-F13DC8A78677}" srcOrd="0" destOrd="0" presId="urn:microsoft.com/office/officeart/2005/8/layout/radial3"/>
    <dgm:cxn modelId="{A41E15D4-F090-447E-A4C7-23BA66F9BC3D}" type="presParOf" srcId="{5FC5BF31-9729-4CB7-9B0E-68C59794FAD2}" destId="{8F029873-3658-4FDE-9558-CE533E3A6E80}" srcOrd="0" destOrd="0" presId="urn:microsoft.com/office/officeart/2005/8/layout/radial3"/>
    <dgm:cxn modelId="{456717CA-E904-4EB9-8231-C3465A379FE5}" type="presParOf" srcId="{8F029873-3658-4FDE-9558-CE533E3A6E80}" destId="{B19C361B-451A-42CB-A70E-C3E7878B92ED}" srcOrd="0" destOrd="0" presId="urn:microsoft.com/office/officeart/2005/8/layout/radial3"/>
    <dgm:cxn modelId="{9BAA5237-F180-45E1-A493-0D5BE72AFBC0}" type="presParOf" srcId="{8F029873-3658-4FDE-9558-CE533E3A6E80}" destId="{BCE5AA59-1127-4126-BCB7-45E3F5D36D15}" srcOrd="1" destOrd="0" presId="urn:microsoft.com/office/officeart/2005/8/layout/radial3"/>
    <dgm:cxn modelId="{D9FA238C-9D74-4797-918A-91649B1C7D71}" type="presParOf" srcId="{8F029873-3658-4FDE-9558-CE533E3A6E80}" destId="{BC0EF430-0C1A-4017-A06D-F13DC8A78677}" srcOrd="2" destOrd="0" presId="urn:microsoft.com/office/officeart/2005/8/layout/radial3"/>
    <dgm:cxn modelId="{81C2904E-6E56-4368-B03D-B8583D6B22A4}" type="presParOf" srcId="{8F029873-3658-4FDE-9558-CE533E3A6E80}" destId="{10F799F5-15D5-42B6-A966-5A92F27AC727}" srcOrd="3" destOrd="0" presId="urn:microsoft.com/office/officeart/2005/8/layout/radial3"/>
    <dgm:cxn modelId="{0AAF7FA9-E1C5-4BA2-9AA6-0BDA96B5FEEC}" type="presParOf" srcId="{8F029873-3658-4FDE-9558-CE533E3A6E80}" destId="{42827A21-73B5-46F2-B53E-D50933D7F2A5}" srcOrd="4" destOrd="0" presId="urn:microsoft.com/office/officeart/2005/8/layout/radial3"/>
    <dgm:cxn modelId="{B44DBC3B-9E51-47AE-89A4-95A8C2059597}" type="presParOf" srcId="{8F029873-3658-4FDE-9558-CE533E3A6E80}" destId="{59438E36-7F1B-4DAD-B26D-1B316320345D}" srcOrd="5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9C361B-451A-42CB-A70E-C3E7878B92ED}">
      <dsp:nvSpPr>
        <dsp:cNvPr id="0" name=""/>
        <dsp:cNvSpPr/>
      </dsp:nvSpPr>
      <dsp:spPr>
        <a:xfrm>
          <a:off x="1410074" y="871303"/>
          <a:ext cx="2212597" cy="2278215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0"/>
                <a:satOff val="0"/>
                <a:lumOff val="0"/>
                <a:alphaOff val="0"/>
                <a:tint val="80000"/>
                <a:satMod val="107000"/>
                <a:lumMod val="103000"/>
              </a:schemeClr>
            </a:gs>
            <a:gs pos="100000">
              <a:schemeClr val="accent2">
                <a:alpha val="50000"/>
                <a:hueOff val="0"/>
                <a:satOff val="0"/>
                <a:lumOff val="0"/>
                <a:alphaOff val="0"/>
                <a:tint val="82000"/>
                <a:satMod val="109000"/>
                <a:lumMod val="103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rtlCol="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l-SI" sz="1900" kern="1200" noProof="0" dirty="0"/>
            <a:t>PersonaAnimal</a:t>
          </a:r>
        </a:p>
      </dsp:txBody>
      <dsp:txXfrm>
        <a:off x="1734101" y="1204940"/>
        <a:ext cx="1564543" cy="1610941"/>
      </dsp:txXfrm>
    </dsp:sp>
    <dsp:sp modelId="{BCE5AA59-1127-4126-BCB7-45E3F5D36D15}">
      <dsp:nvSpPr>
        <dsp:cNvPr id="0" name=""/>
        <dsp:cNvSpPr/>
      </dsp:nvSpPr>
      <dsp:spPr>
        <a:xfrm>
          <a:off x="1976746" y="66595"/>
          <a:ext cx="1079252" cy="1079252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-2070378"/>
                <a:satOff val="9172"/>
                <a:lumOff val="-3373"/>
                <a:alphaOff val="0"/>
                <a:tint val="80000"/>
                <a:satMod val="107000"/>
                <a:lumMod val="103000"/>
              </a:schemeClr>
            </a:gs>
            <a:gs pos="100000">
              <a:schemeClr val="accent2">
                <a:alpha val="50000"/>
                <a:hueOff val="-2070378"/>
                <a:satOff val="9172"/>
                <a:lumOff val="-3373"/>
                <a:alphaOff val="0"/>
                <a:tint val="82000"/>
                <a:satMod val="109000"/>
                <a:lumMod val="103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l-SI" sz="1000" kern="1200" noProof="0" dirty="0"/>
            <a:t>Psihologija</a:t>
          </a:r>
        </a:p>
      </dsp:txBody>
      <dsp:txXfrm>
        <a:off x="2134799" y="224648"/>
        <a:ext cx="763146" cy="763146"/>
      </dsp:txXfrm>
    </dsp:sp>
    <dsp:sp modelId="{BC0EF430-0C1A-4017-A06D-F13DC8A78677}">
      <dsp:nvSpPr>
        <dsp:cNvPr id="0" name=""/>
        <dsp:cNvSpPr/>
      </dsp:nvSpPr>
      <dsp:spPr>
        <a:xfrm>
          <a:off x="3312211" y="1036866"/>
          <a:ext cx="1079252" cy="1079252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-4140755"/>
                <a:satOff val="18344"/>
                <a:lumOff val="-6746"/>
                <a:alphaOff val="0"/>
                <a:tint val="80000"/>
                <a:satMod val="107000"/>
                <a:lumMod val="103000"/>
              </a:schemeClr>
            </a:gs>
            <a:gs pos="100000">
              <a:schemeClr val="accent2">
                <a:alpha val="50000"/>
                <a:hueOff val="-4140755"/>
                <a:satOff val="18344"/>
                <a:lumOff val="-6746"/>
                <a:alphaOff val="0"/>
                <a:tint val="82000"/>
                <a:satMod val="109000"/>
                <a:lumMod val="103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l-SI" sz="1000" kern="1200" noProof="0" dirty="0"/>
            <a:t>Tehnologija</a:t>
          </a:r>
        </a:p>
      </dsp:txBody>
      <dsp:txXfrm>
        <a:off x="3470264" y="1194919"/>
        <a:ext cx="763146" cy="763146"/>
      </dsp:txXfrm>
    </dsp:sp>
    <dsp:sp modelId="{10F799F5-15D5-42B6-A966-5A92F27AC727}">
      <dsp:nvSpPr>
        <dsp:cNvPr id="0" name=""/>
        <dsp:cNvSpPr/>
      </dsp:nvSpPr>
      <dsp:spPr>
        <a:xfrm>
          <a:off x="2802109" y="2606799"/>
          <a:ext cx="1079252" cy="1079252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-6211133"/>
                <a:satOff val="27515"/>
                <a:lumOff val="-10118"/>
                <a:alphaOff val="0"/>
                <a:tint val="80000"/>
                <a:satMod val="107000"/>
                <a:lumMod val="103000"/>
              </a:schemeClr>
            </a:gs>
            <a:gs pos="100000">
              <a:schemeClr val="accent2">
                <a:alpha val="50000"/>
                <a:hueOff val="-6211133"/>
                <a:satOff val="27515"/>
                <a:lumOff val="-10118"/>
                <a:alphaOff val="0"/>
                <a:tint val="82000"/>
                <a:satMod val="109000"/>
                <a:lumMod val="103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l-SI" sz="1000" kern="1200" noProof="0" dirty="0"/>
            <a:t>Preprostost</a:t>
          </a:r>
        </a:p>
      </dsp:txBody>
      <dsp:txXfrm>
        <a:off x="2960162" y="2764852"/>
        <a:ext cx="763146" cy="763146"/>
      </dsp:txXfrm>
    </dsp:sp>
    <dsp:sp modelId="{42827A21-73B5-46F2-B53E-D50933D7F2A5}">
      <dsp:nvSpPr>
        <dsp:cNvPr id="0" name=""/>
        <dsp:cNvSpPr/>
      </dsp:nvSpPr>
      <dsp:spPr>
        <a:xfrm>
          <a:off x="1151384" y="2606799"/>
          <a:ext cx="1079252" cy="1079252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-8281511"/>
                <a:satOff val="36687"/>
                <a:lumOff val="-13491"/>
                <a:alphaOff val="0"/>
                <a:tint val="80000"/>
                <a:satMod val="107000"/>
                <a:lumMod val="103000"/>
              </a:schemeClr>
            </a:gs>
            <a:gs pos="100000">
              <a:schemeClr val="accent2">
                <a:alpha val="50000"/>
                <a:hueOff val="-8281511"/>
                <a:satOff val="36687"/>
                <a:lumOff val="-13491"/>
                <a:alphaOff val="0"/>
                <a:tint val="82000"/>
                <a:satMod val="109000"/>
                <a:lumMod val="103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l-SI" sz="1000" kern="1200" noProof="0" dirty="0"/>
            <a:t>Interaktivnost</a:t>
          </a:r>
        </a:p>
      </dsp:txBody>
      <dsp:txXfrm>
        <a:off x="1309437" y="2764852"/>
        <a:ext cx="763146" cy="763146"/>
      </dsp:txXfrm>
    </dsp:sp>
    <dsp:sp modelId="{59438E36-7F1B-4DAD-B26D-1B316320345D}">
      <dsp:nvSpPr>
        <dsp:cNvPr id="0" name=""/>
        <dsp:cNvSpPr/>
      </dsp:nvSpPr>
      <dsp:spPr>
        <a:xfrm>
          <a:off x="641282" y="1036866"/>
          <a:ext cx="1079252" cy="1079252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-10351888"/>
                <a:satOff val="45859"/>
                <a:lumOff val="-16864"/>
                <a:alphaOff val="0"/>
                <a:tint val="80000"/>
                <a:satMod val="107000"/>
                <a:lumMod val="103000"/>
              </a:schemeClr>
            </a:gs>
            <a:gs pos="100000">
              <a:schemeClr val="accent2">
                <a:alpha val="50000"/>
                <a:hueOff val="-10351888"/>
                <a:satOff val="45859"/>
                <a:lumOff val="-16864"/>
                <a:alphaOff val="0"/>
                <a:tint val="82000"/>
                <a:satMod val="109000"/>
                <a:lumMod val="103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l-SI" sz="1000" kern="1200" noProof="0" dirty="0"/>
            <a:t>Analiza</a:t>
          </a:r>
        </a:p>
      </dsp:txBody>
      <dsp:txXfrm>
        <a:off x="799335" y="1194919"/>
        <a:ext cx="763146" cy="7631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za glav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l-SI" dirty="0"/>
          </a:p>
        </p:txBody>
      </p:sp>
      <p:sp>
        <p:nvSpPr>
          <p:cNvPr id="3" name="Označba mesta za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2D85FAC-97C8-41C5-9CE3-789036C53794}" type="datetime1">
              <a:rPr lang="sl-SI" smtClean="0"/>
              <a:t>12. 06. 2025</a:t>
            </a:fld>
            <a:endParaRPr lang="sl-SI" dirty="0"/>
          </a:p>
        </p:txBody>
      </p:sp>
      <p:sp>
        <p:nvSpPr>
          <p:cNvPr id="4" name="Označba mesta za nogo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l-SI" dirty="0"/>
          </a:p>
        </p:txBody>
      </p:sp>
      <p:sp>
        <p:nvSpPr>
          <p:cNvPr id="5" name="Označba mesta za številko diapoz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92CCB-FF08-4D29-8DA3-E1FD86044808}" type="slidenum">
              <a:rPr lang="sl-SI" smtClean="0"/>
              <a:t>‹#›</a:t>
            </a:fld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6621533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za glav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l-SI" noProof="0" dirty="0"/>
          </a:p>
        </p:txBody>
      </p:sp>
      <p:sp>
        <p:nvSpPr>
          <p:cNvPr id="3" name="Označba mesta za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D694D17-ACC0-4C9A-B145-0F2510F7D2C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4" name="Označba mesta za sliko diapoz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sl-SI" noProof="0" dirty="0"/>
          </a:p>
        </p:txBody>
      </p:sp>
      <p:sp>
        <p:nvSpPr>
          <p:cNvPr id="5" name="Označba mesta za opomb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sl-SI" noProof="0" dirty="0"/>
              <a:t>Uredite sloge besedila matrice</a:t>
            </a:r>
          </a:p>
          <a:p>
            <a:pPr lvl="1" rtl="0"/>
            <a:r>
              <a:rPr lang="sl-SI" noProof="0" dirty="0"/>
              <a:t>Druga raven</a:t>
            </a:r>
          </a:p>
          <a:p>
            <a:pPr lvl="2" rtl="0"/>
            <a:r>
              <a:rPr lang="sl-SI" noProof="0" dirty="0"/>
              <a:t>Tretja raven</a:t>
            </a:r>
          </a:p>
          <a:p>
            <a:pPr lvl="3" rtl="0"/>
            <a:r>
              <a:rPr lang="sl-SI" noProof="0" dirty="0"/>
              <a:t>Četrta raven</a:t>
            </a:r>
          </a:p>
          <a:p>
            <a:pPr lvl="4" rtl="0"/>
            <a:r>
              <a:rPr lang="sl-SI" noProof="0" dirty="0"/>
              <a:t>Peta raven</a:t>
            </a:r>
          </a:p>
        </p:txBody>
      </p:sp>
      <p:sp>
        <p:nvSpPr>
          <p:cNvPr id="6" name="Označba mesta za nogo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l-SI" noProof="0" dirty="0"/>
          </a:p>
        </p:txBody>
      </p:sp>
      <p:sp>
        <p:nvSpPr>
          <p:cNvPr id="7" name="Označba mesta za številko diapoz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58706C7-F2C3-48B6-8A22-C484D800B5D4}" type="slidenum">
              <a:rPr lang="sl-SI" noProof="0" smtClean="0"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5995068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58706C7-F2C3-48B6-8A22-C484D800B5D4}" type="slidenum">
              <a:rPr lang="sl-SI" smtClean="0"/>
              <a:t>1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320048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958706C7-F2C3-48B6-8A22-C484D800B5D4}" type="slidenum">
              <a:rPr lang="sl-SI" smtClean="0"/>
              <a:t>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4091502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za sliko diapoz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za opomb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l-SI" dirty="0"/>
          </a:p>
        </p:txBody>
      </p:sp>
      <p:sp>
        <p:nvSpPr>
          <p:cNvPr id="4" name="Označba mesta za številko diapoz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958706C7-F2C3-48B6-8A22-C484D800B5D4}" type="slidenum">
              <a:rPr lang="sl-SI" smtClean="0"/>
              <a:t>3</a:t>
            </a:fld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6696130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za sliko diapoz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za opomb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l-SI" dirty="0"/>
          </a:p>
        </p:txBody>
      </p:sp>
      <p:sp>
        <p:nvSpPr>
          <p:cNvPr id="4" name="Označba mesta za številko diapoz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sl-SI" smtClean="0"/>
              <a:t>4</a:t>
            </a:fld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609189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za sliko diapoz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za opomb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l-SI" dirty="0"/>
          </a:p>
        </p:txBody>
      </p:sp>
      <p:sp>
        <p:nvSpPr>
          <p:cNvPr id="4" name="Označba mesta za številko diapoz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sl-SI" smtClean="0"/>
              <a:t>7</a:t>
            </a:fld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281371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2229514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319490704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371600627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146710345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281343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169464572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1852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290034436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12662269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300670794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153404744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A2B759FF-57E6-48F0-9CD0-F61FEFA5262D}" type="datetime1">
              <a:rPr lang="sl-SI" noProof="0" smtClean="0"/>
              <a:t>12. 06. 2025</a:t>
            </a:fld>
            <a:endParaRPr lang="sl-SI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sl-SI" noProof="0"/>
              <a:t>Dodajte nogo</a:t>
            </a:r>
            <a:endParaRPr lang="sl-SI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pPr rtl="0"/>
            <a:fld id="{FC749032-2A07-4AE8-BA90-74324CAE0C87}" type="slidenum">
              <a:rPr lang="sl-SI" noProof="0" smtClean="0"/>
              <a:pPr/>
              <a:t>‹#›</a:t>
            </a:fld>
            <a:endParaRPr lang="sl-SI" noProof="0" dirty="0"/>
          </a:p>
        </p:txBody>
      </p:sp>
    </p:spTree>
    <p:extLst>
      <p:ext uri="{BB962C8B-B14F-4D97-AF65-F5344CB8AC3E}">
        <p14:creationId xmlns:p14="http://schemas.microsoft.com/office/powerpoint/2010/main" val="1586412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slov 3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sl-SI" dirty="0"/>
              <a:t>PERSONA ANIMAL</a:t>
            </a:r>
          </a:p>
        </p:txBody>
      </p:sp>
      <p:sp>
        <p:nvSpPr>
          <p:cNvPr id="7" name="Podnaslov 6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99801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311D72-18F1-09EC-33EF-FFE1F579E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6242719" cy="1728044"/>
          </a:xfr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Ampak, računalnik ni vedno na voljo...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A80F0-7B45-5667-0D4C-D0AF1E72B4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7" y="2638044"/>
            <a:ext cx="6242715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Brez skrbi! Aplikacija je namreč prilagodljive narave in lahko tako brez problemov primerjaš in ocenjuješ kar iz svojega telefona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1A08707-E34D-F9B0-F592-9D56E96B8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9171" y="638946"/>
            <a:ext cx="1459198" cy="26291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1F5E85-30EE-0740-34C5-276F90866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8906" y="3589867"/>
            <a:ext cx="1379727" cy="246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248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2E4A71-75E8-9B54-7601-44D55602C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8134" y="638946"/>
            <a:ext cx="1721271" cy="17212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9514B-3392-C98C-63F4-33A803EA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0967" y="1499581"/>
            <a:ext cx="6242715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Seveda pa je Persona Animal </a:t>
            </a:r>
            <a:r>
              <a:rPr lang="en-US" dirty="0" err="1">
                <a:solidFill>
                  <a:schemeClr val="bg1"/>
                </a:solidFill>
              </a:rPr>
              <a:t>veliko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več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samo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primerjava</a:t>
            </a:r>
            <a:r>
              <a:rPr lang="en-US" dirty="0">
                <a:solidFill>
                  <a:schemeClr val="bg1"/>
                </a:solidFill>
              </a:rPr>
              <a:t> za </a:t>
            </a:r>
            <a:r>
              <a:rPr lang="en-US" dirty="0" err="1">
                <a:solidFill>
                  <a:schemeClr val="bg1"/>
                </a:solidFill>
              </a:rPr>
              <a:t>romantične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zveze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r>
              <a:rPr lang="en-US" dirty="0" err="1">
                <a:solidFill>
                  <a:schemeClr val="bg1"/>
                </a:solidFill>
              </a:rPr>
              <a:t>Uporabi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lahko</a:t>
            </a:r>
            <a:r>
              <a:rPr lang="en-US" dirty="0">
                <a:solidFill>
                  <a:schemeClr val="bg1"/>
                </a:solidFill>
              </a:rPr>
              <a:t> za </a:t>
            </a:r>
            <a:r>
              <a:rPr lang="en-US" dirty="0" err="1">
                <a:solidFill>
                  <a:schemeClr val="bg1"/>
                </a:solidFill>
              </a:rPr>
              <a:t>sodelavce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prijatelje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družinske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člane</a:t>
            </a:r>
            <a:r>
              <a:rPr lang="en-US" dirty="0">
                <a:solidFill>
                  <a:schemeClr val="bg1"/>
                </a:solidFill>
              </a:rPr>
              <a:t>,....</a:t>
            </a:r>
          </a:p>
          <a:p>
            <a:r>
              <a:rPr lang="en-US" dirty="0">
                <a:solidFill>
                  <a:schemeClr val="bg1"/>
                </a:solidFill>
              </a:rPr>
              <a:t>Prav </a:t>
            </a:r>
            <a:r>
              <a:rPr lang="en-US" dirty="0" err="1">
                <a:solidFill>
                  <a:schemeClr val="bg1"/>
                </a:solidFill>
              </a:rPr>
              <a:t>tako</a:t>
            </a:r>
            <a:r>
              <a:rPr lang="en-US" dirty="0">
                <a:solidFill>
                  <a:schemeClr val="bg1"/>
                </a:solidFill>
              </a:rPr>
              <a:t> je </a:t>
            </a:r>
            <a:r>
              <a:rPr lang="en-US" dirty="0" err="1">
                <a:solidFill>
                  <a:schemeClr val="bg1"/>
                </a:solidFill>
              </a:rPr>
              <a:t>odlična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hramba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tvojega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karakterja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kako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si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spremenil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pridobil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nove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lastnosti</a:t>
            </a:r>
            <a:r>
              <a:rPr lang="en-US" dirty="0">
                <a:solidFill>
                  <a:schemeClr val="bg1"/>
                </a:solidFill>
              </a:rPr>
              <a:t>,...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6C94AF-CA6E-9DD3-003C-BD3E0D3BB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0395" y="2518111"/>
            <a:ext cx="1716750" cy="171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73C3A41-8810-882C-511E-283A13EF5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7421" y="4392754"/>
            <a:ext cx="1722697" cy="172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777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3C30A-9971-61FF-4DD3-5446009A4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5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30DC2B3C-43DC-0B4F-093D-C6E9296FE81F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589" y="125650"/>
            <a:ext cx="11742821" cy="6606699"/>
          </a:xfrm>
        </p:spPr>
      </p:pic>
    </p:spTree>
    <p:extLst>
      <p:ext uri="{BB962C8B-B14F-4D97-AF65-F5344CB8AC3E}">
        <p14:creationId xmlns:p14="http://schemas.microsoft.com/office/powerpoint/2010/main" val="65814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E1177-8901-17C0-3753-A8A440A07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2834640"/>
            <a:ext cx="7729728" cy="1188720"/>
          </a:xfrm>
        </p:spPr>
        <p:txBody>
          <a:bodyPr/>
          <a:lstStyle/>
          <a:p>
            <a:r>
              <a:rPr lang="sl-SI" dirty="0"/>
              <a:t>Hvala</a:t>
            </a:r>
          </a:p>
        </p:txBody>
      </p:sp>
    </p:spTree>
    <p:extLst>
      <p:ext uri="{BB962C8B-B14F-4D97-AF65-F5344CB8AC3E}">
        <p14:creationId xmlns:p14="http://schemas.microsoft.com/office/powerpoint/2010/main" val="196392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Naslov 12"/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sl-SI" sz="3000">
                <a:solidFill>
                  <a:srgbClr val="FFFFFF"/>
                </a:solidFill>
              </a:rPr>
              <a:t>cilj</a:t>
            </a:r>
          </a:p>
        </p:txBody>
      </p:sp>
      <p:sp>
        <p:nvSpPr>
          <p:cNvPr id="33" name="Označba mesta za vsebino 13"/>
          <p:cNvSpPr>
            <a:spLocks noGrp="1"/>
          </p:cNvSpPr>
          <p:nvPr>
            <p:ph idx="1"/>
          </p:nvPr>
        </p:nvSpPr>
        <p:spPr>
          <a:xfrm>
            <a:off x="5578005" y="933854"/>
            <a:ext cx="5320696" cy="2495145"/>
          </a:xfrm>
        </p:spPr>
        <p:txBody>
          <a:bodyPr rtlCol="0" anchor="ctr">
            <a:normAutofit/>
          </a:bodyPr>
          <a:lstStyle/>
          <a:p>
            <a:pPr rtl="0"/>
            <a:r>
              <a:rPr lang="sl-SI" dirty="0"/>
              <a:t>Delujoča aplikacija</a:t>
            </a:r>
          </a:p>
          <a:p>
            <a:pPr rtl="0"/>
            <a:r>
              <a:rPr lang="sl-SI" dirty="0"/>
              <a:t>Uporabniku zanimiva in informativna</a:t>
            </a:r>
          </a:p>
          <a:p>
            <a:pPr rtl="0"/>
            <a:r>
              <a:rPr lang="sl-SI" dirty="0"/>
              <a:t>Združitev psihologije in tehnologije</a:t>
            </a:r>
          </a:p>
        </p:txBody>
      </p:sp>
      <p:graphicFrame>
        <p:nvGraphicFramePr>
          <p:cNvPr id="2" name="Označba mesta za vsebino 3" descr="Radialni Vennov diagram s petimi skupinami v gruči okoli opisa opravila">
            <a:extLst>
              <a:ext uri="{FF2B5EF4-FFF2-40B4-BE49-F238E27FC236}">
                <a16:creationId xmlns:a16="http://schemas.microsoft.com/office/drawing/2014/main" id="{396BF0EB-5BAC-29E7-8D84-876766A5E2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135856"/>
              </p:ext>
            </p:extLst>
          </p:nvPr>
        </p:nvGraphicFramePr>
        <p:xfrm>
          <a:off x="7610877" y="3008076"/>
          <a:ext cx="5032746" cy="37526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30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5"/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 rtlCol="0">
            <a:normAutofit/>
          </a:bodyPr>
          <a:lstStyle/>
          <a:p>
            <a:pPr rtl="0"/>
            <a:r>
              <a:rPr lang="sl-SI" dirty="0"/>
              <a:t>Spoznajmo MAJO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8099B-37E6-969C-CA0A-F2DFD0F90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638044"/>
            <a:ext cx="4492932" cy="3263206"/>
          </a:xfrm>
        </p:spPr>
        <p:txBody>
          <a:bodyPr>
            <a:normAutofit/>
          </a:bodyPr>
          <a:lstStyle/>
          <a:p>
            <a:r>
              <a:rPr lang="sl-SI" dirty="0"/>
              <a:t>Starost: 24</a:t>
            </a:r>
          </a:p>
          <a:p>
            <a:r>
              <a:rPr lang="sl-SI" dirty="0"/>
              <a:t>Poklic : novo-zaposlena v podjetju </a:t>
            </a:r>
          </a:p>
          <a:p>
            <a:r>
              <a:rPr lang="sl-SI" dirty="0"/>
              <a:t>Status : samska</a:t>
            </a:r>
          </a:p>
          <a:p>
            <a:r>
              <a:rPr lang="sl-SI" dirty="0"/>
              <a:t>Trenutna težava : fantje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533F40-045E-4E3D-9243-864CD4E58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402EC6-D845-41B3-BEBE-CB34D9BFE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378DF1-EB5B-8314-4C9D-0884421FE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249" y="1293275"/>
            <a:ext cx="4279392" cy="4279392"/>
          </a:xfrm>
          <a:prstGeom prst="rect">
            <a:avLst/>
          </a:prstGeo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517270DD-31AA-4CFC-7348-0C17D683B4AF}"/>
              </a:ext>
            </a:extLst>
          </p:cNvPr>
          <p:cNvSpPr/>
          <p:nvPr/>
        </p:nvSpPr>
        <p:spPr>
          <a:xfrm>
            <a:off x="9229060" y="0"/>
            <a:ext cx="2322319" cy="1594884"/>
          </a:xfrm>
          <a:prstGeom prst="cloud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l-SI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B871A0-5C7D-8ADC-0801-5CF2F7AF53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5713" y="404988"/>
            <a:ext cx="847928" cy="84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73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9AFF68B-9CAA-7CD2-BB61-48F801575E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32573" y="3429000"/>
            <a:ext cx="4399076" cy="1645921"/>
          </a:xfrm>
        </p:spPr>
        <p:txBody>
          <a:bodyPr/>
          <a:lstStyle/>
          <a:p>
            <a:r>
              <a:rPr lang="sl-SI" dirty="0"/>
              <a:t>Najprej se seveda želi tudi sama preveriti, zato izbere kategorijo ki jo najbolj nagovarja - ŽIVALI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BBD30E1-7DAE-0469-E458-A9D1DC833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1870" y="556325"/>
            <a:ext cx="4060131" cy="1175199"/>
          </a:xfrm>
        </p:spPr>
        <p:txBody>
          <a:bodyPr/>
          <a:lstStyle/>
          <a:p>
            <a:r>
              <a:rPr lang="sl-SI" dirty="0"/>
              <a:t>Maji smo predstavili našo aplikacijo, kjer si je enostavno naredila račun in pričela z uporabo.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162D1A3-D0A6-A0C5-8802-A15F91D57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288" y="359252"/>
            <a:ext cx="4995647" cy="274454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69CF5A5-AA69-C0E7-F9E1-CB4BA60B7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113" y="3301326"/>
            <a:ext cx="4995647" cy="274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259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280A06-535C-FE7E-F654-0ED25BBECF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" b="568"/>
          <a:stretch>
            <a:fillRect/>
          </a:stretch>
        </p:blipFill>
        <p:spPr>
          <a:xfrm>
            <a:off x="8454180" y="2809244"/>
            <a:ext cx="3493980" cy="35051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0C133-17ED-DA4D-8240-D672550B9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52155" y="2425700"/>
            <a:ext cx="4204210" cy="315468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sl-SI" dirty="0"/>
              <a:t>... da se Maja najbolj poistoveti s sovo.</a:t>
            </a:r>
          </a:p>
          <a:p>
            <a:endParaRPr lang="sl-SI" dirty="0"/>
          </a:p>
          <a:p>
            <a:r>
              <a:rPr lang="sl-SI" dirty="0"/>
              <a:t>Svojo izbiro shrani, nato pa nadaljuje z ocenjevanjem Matica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DF0190-BBF1-2B32-9F33-4DF590415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40" y="497850"/>
            <a:ext cx="3493980" cy="350519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DFB12B9-F3C7-0F34-C0D3-6BC3379924A2}"/>
              </a:ext>
            </a:extLst>
          </p:cNvPr>
          <p:cNvSpPr txBox="1">
            <a:spLocks/>
          </p:cNvSpPr>
          <p:nvPr/>
        </p:nvSpPr>
        <p:spPr>
          <a:xfrm>
            <a:off x="4372821" y="497850"/>
            <a:ext cx="5055659" cy="11937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l-SI" dirty="0"/>
              <a:t>Maja postopoma klika skozi slike različnih živali in iskaže se ...</a:t>
            </a:r>
          </a:p>
          <a:p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4089861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AD710-AE49-CE11-5FC7-CA3DCB503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23275" y="750318"/>
            <a:ext cx="4055365" cy="4749798"/>
          </a:xfrm>
        </p:spPr>
        <p:txBody>
          <a:bodyPr/>
          <a:lstStyle/>
          <a:p>
            <a:r>
              <a:rPr lang="sl-SI" dirty="0"/>
              <a:t>Tukaj najprej vnese Matičevo ime in izebere isto kategorijo v kateri je ocenjevala sebe. </a:t>
            </a:r>
          </a:p>
          <a:p>
            <a:endParaRPr lang="sl-SI" dirty="0"/>
          </a:p>
          <a:p>
            <a:r>
              <a:rPr lang="sl-SI" dirty="0"/>
              <a:t>Potem identično kot pri samooceni, tudi tukaj izbira med različnimi živalmi in izbira tisto za katero meni da najbolje poosebi Matica 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039EDE-ECCE-6891-61A2-C17E252DF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957" y="750318"/>
            <a:ext cx="6864768" cy="46243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12570A-2A8F-60FA-80B7-1B86125EE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2837" y="3429000"/>
            <a:ext cx="2936240" cy="328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67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0723521-86B6-FF26-AA88-9649F403BF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29" r="3360"/>
          <a:stretch>
            <a:fillRect/>
          </a:stretch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1673BAF-2B24-16D5-5477-C0D94DB42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5496" y="2640692"/>
            <a:ext cx="5925310" cy="325525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Izkazalo</a:t>
            </a:r>
            <a:r>
              <a:rPr lang="en-US" dirty="0"/>
              <a:t> se je da Matica </a:t>
            </a:r>
            <a:r>
              <a:rPr lang="en-US" dirty="0" err="1"/>
              <a:t>najbolje</a:t>
            </a:r>
            <a:r>
              <a:rPr lang="en-US" dirty="0"/>
              <a:t> </a:t>
            </a:r>
            <a:r>
              <a:rPr lang="en-US" dirty="0" err="1"/>
              <a:t>poosebi</a:t>
            </a:r>
            <a:r>
              <a:rPr lang="en-US" dirty="0"/>
              <a:t> </a:t>
            </a:r>
            <a:r>
              <a:rPr lang="sl-SI" dirty="0"/>
              <a:t>medved</a:t>
            </a:r>
            <a:r>
              <a:rPr lang="en-US" dirty="0"/>
              <a:t>.</a:t>
            </a:r>
          </a:p>
          <a:p>
            <a:r>
              <a:rPr lang="en-US" dirty="0" err="1"/>
              <a:t>Kljub</a:t>
            </a:r>
            <a:r>
              <a:rPr lang="en-US" dirty="0"/>
              <a:t> </a:t>
            </a:r>
            <a:r>
              <a:rPr lang="en-US" dirty="0" err="1"/>
              <a:t>veliko</a:t>
            </a:r>
            <a:r>
              <a:rPr lang="en-US" dirty="0"/>
              <a:t> </a:t>
            </a:r>
            <a:r>
              <a:rPr lang="en-US" dirty="0" err="1"/>
              <a:t>rdečim</a:t>
            </a:r>
            <a:r>
              <a:rPr lang="en-US" dirty="0"/>
              <a:t> </a:t>
            </a:r>
            <a:r>
              <a:rPr lang="en-US" dirty="0" err="1"/>
              <a:t>lastnostim</a:t>
            </a:r>
            <a:r>
              <a:rPr lang="en-US" dirty="0"/>
              <a:t> v </a:t>
            </a:r>
            <a:r>
              <a:rPr lang="en-US" dirty="0" err="1"/>
              <a:t>tabeli</a:t>
            </a:r>
            <a:r>
              <a:rPr lang="en-US" dirty="0"/>
              <a:t>, Maja </a:t>
            </a:r>
            <a:r>
              <a:rPr lang="en-US" dirty="0" err="1"/>
              <a:t>nad</a:t>
            </a:r>
            <a:r>
              <a:rPr lang="en-US" dirty="0"/>
              <a:t> </a:t>
            </a:r>
            <a:r>
              <a:rPr lang="en-US" dirty="0" err="1"/>
              <a:t>Maticem</a:t>
            </a:r>
            <a:r>
              <a:rPr lang="en-US" dirty="0"/>
              <a:t> </a:t>
            </a:r>
            <a:r>
              <a:rPr lang="en-US" dirty="0" err="1"/>
              <a:t>še</a:t>
            </a:r>
            <a:r>
              <a:rPr lang="en-US" dirty="0"/>
              <a:t> ne </a:t>
            </a:r>
            <a:r>
              <a:rPr lang="en-US" dirty="0" err="1"/>
              <a:t>obupa</a:t>
            </a:r>
            <a:r>
              <a:rPr lang="en-US" dirty="0"/>
              <a:t>.</a:t>
            </a:r>
          </a:p>
          <a:p>
            <a:r>
              <a:rPr lang="en-US" dirty="0" err="1"/>
              <a:t>Odloči</a:t>
            </a:r>
            <a:r>
              <a:rPr lang="en-US" dirty="0"/>
              <a:t> se </a:t>
            </a:r>
            <a:r>
              <a:rPr lang="en-US" dirty="0" err="1"/>
              <a:t>primerjati</a:t>
            </a:r>
            <a:r>
              <a:rPr lang="en-US" dirty="0"/>
              <a:t> </a:t>
            </a:r>
            <a:r>
              <a:rPr lang="en-US" dirty="0" err="1"/>
              <a:t>ujemanje</a:t>
            </a:r>
            <a:r>
              <a:rPr lang="sl-SI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146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12AB864-7985-C767-11E9-A4B726D03DB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843481" y="1271016"/>
            <a:ext cx="4960882" cy="4315968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875B93-1472-4829-A3D1-D1403A50D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sl-SI" sz="1300" dirty="0">
                <a:solidFill>
                  <a:srgbClr val="FFFFFF"/>
                </a:solidFill>
              </a:rPr>
              <a:t>OJOJ!</a:t>
            </a:r>
            <a:endParaRPr lang="en-US" sz="1300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3F1260-B9F5-3C61-5F8C-83DA7F095180}"/>
              </a:ext>
            </a:extLst>
          </p:cNvPr>
          <p:cNvSpPr txBox="1"/>
          <p:nvPr/>
        </p:nvSpPr>
        <p:spPr>
          <a:xfrm>
            <a:off x="378380" y="3108961"/>
            <a:ext cx="2832180" cy="12003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sl-SI" dirty="0">
                <a:solidFill>
                  <a:schemeClr val="bg1"/>
                </a:solidFill>
              </a:rPr>
              <a:t>Maja nad rezultatom ni najbolj navdušena. Z Maticom najvrjetneje ne bo več šla na kavo.</a:t>
            </a:r>
          </a:p>
        </p:txBody>
      </p:sp>
    </p:spTree>
    <p:extLst>
      <p:ext uri="{BB962C8B-B14F-4D97-AF65-F5344CB8AC3E}">
        <p14:creationId xmlns:p14="http://schemas.microsoft.com/office/powerpoint/2010/main" val="269620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A37D-B21A-6469-7A69-CA34B960D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Nesrečen konec?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E5265-8ED6-D0B6-F2FE-0AF4E8CF38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179B7E-F1AB-C01E-33C0-EF60D93C250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sl-SI" dirty="0"/>
              <a:t>Maja je romantik in je prepričana, da prihaja princ na belem konju le za njo.</a:t>
            </a:r>
          </a:p>
          <a:p>
            <a:endParaRPr lang="sl-SI" dirty="0"/>
          </a:p>
          <a:p>
            <a:endParaRPr lang="sl-SI" dirty="0"/>
          </a:p>
        </p:txBody>
      </p:sp>
      <p:sp>
        <p:nvSpPr>
          <p:cNvPr id="5" name="Explosion: 14 Points 4">
            <a:extLst>
              <a:ext uri="{FF2B5EF4-FFF2-40B4-BE49-F238E27FC236}">
                <a16:creationId xmlns:a16="http://schemas.microsoft.com/office/drawing/2014/main" id="{D200BC42-C6A7-BF5C-2D6A-894736A66852}"/>
              </a:ext>
            </a:extLst>
          </p:cNvPr>
          <p:cNvSpPr/>
          <p:nvPr/>
        </p:nvSpPr>
        <p:spPr>
          <a:xfrm>
            <a:off x="7468616" y="1524508"/>
            <a:ext cx="2976880" cy="1113536"/>
          </a:xfrm>
          <a:prstGeom prst="irregularSeal2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l-SI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NIKAKOR!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B44194-7CF6-734F-B694-3A097591D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431" y="2312582"/>
            <a:ext cx="4754880" cy="427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09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ova tema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ova tema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94</TotalTime>
  <Words>283</Words>
  <Application>Microsoft Office PowerPoint</Application>
  <PresentationFormat>Widescreen</PresentationFormat>
  <Paragraphs>44</Paragraphs>
  <Slides>13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Gill Sans MT</vt:lpstr>
      <vt:lpstr>Parcel</vt:lpstr>
      <vt:lpstr>PERSONA ANIMAL</vt:lpstr>
      <vt:lpstr>cilj</vt:lpstr>
      <vt:lpstr>Spoznajmo MAJO</vt:lpstr>
      <vt:lpstr>PowerPoint Presentation</vt:lpstr>
      <vt:lpstr>PowerPoint Presentation</vt:lpstr>
      <vt:lpstr>PowerPoint Presentation</vt:lpstr>
      <vt:lpstr>PowerPoint Presentation</vt:lpstr>
      <vt:lpstr>OJOJ!</vt:lpstr>
      <vt:lpstr>Nesrečen konec?</vt:lpstr>
      <vt:lpstr>Ampak, računalnik ni vedno na voljo...</vt:lpstr>
      <vt:lpstr>PowerPoint Presentation</vt:lpstr>
      <vt:lpstr>PowerPoint Presentation</vt:lpstr>
      <vt:lpstr>Hvala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Neža Pučnik</dc:creator>
  <cp:lastModifiedBy>Neža Pučnik</cp:lastModifiedBy>
  <cp:revision>3</cp:revision>
  <dcterms:created xsi:type="dcterms:W3CDTF">2025-06-11T20:54:20Z</dcterms:created>
  <dcterms:modified xsi:type="dcterms:W3CDTF">2025-06-12T07:05:07Z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74069200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